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67" r:id="rId5"/>
    <p:sldId id="259" r:id="rId6"/>
    <p:sldId id="273" r:id="rId7"/>
    <p:sldId id="263" r:id="rId8"/>
    <p:sldId id="266" r:id="rId9"/>
    <p:sldId id="258" r:id="rId10"/>
    <p:sldId id="262" r:id="rId11"/>
    <p:sldId id="264" r:id="rId12"/>
    <p:sldId id="269" r:id="rId13"/>
    <p:sldId id="270" r:id="rId14"/>
    <p:sldId id="271" r:id="rId15"/>
    <p:sldId id="272" r:id="rId16"/>
    <p:sldId id="274" r:id="rId17"/>
    <p:sldId id="26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24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66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075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3451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271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142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38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2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71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283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63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5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493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76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46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enzanusa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www.benzanusa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CB9E4-667A-4C8F-801D-4FDA42A5E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Parallel Programing and Raspberry Pi</a:t>
            </a:r>
            <a:br>
              <a:rPr lang="en-US" sz="6600" dirty="0"/>
            </a:br>
            <a:r>
              <a:rPr lang="en-US" sz="6600" dirty="0"/>
              <a:t>(Pi In the Sky Project)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9C6202-455E-40FE-9EFA-45668759FD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5175682"/>
            <a:ext cx="10260990" cy="811461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2"/>
                </a:solidFill>
              </a:rPr>
              <a:t>Sanju Byanjankar</a:t>
            </a:r>
          </a:p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2"/>
                </a:solidFill>
              </a:rPr>
              <a:t>Joshua Schulz</a:t>
            </a:r>
          </a:p>
          <a:p>
            <a:pPr algn="ctr">
              <a:lnSpc>
                <a:spcPct val="90000"/>
              </a:lnSpc>
            </a:pPr>
            <a:endParaRPr lang="en-US" dirty="0">
              <a:solidFill>
                <a:schemeClr val="bg2"/>
              </a:solidFill>
            </a:endParaRPr>
          </a:p>
          <a:p>
            <a:pPr algn="ctr">
              <a:lnSpc>
                <a:spcPct val="90000"/>
              </a:lnSpc>
            </a:pPr>
            <a:endParaRPr lang="en-US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971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1E037-9217-46D0-941F-C54CD86C0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and Networking (Contd..)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ACD7-2669-4BF0-A49B-4539F9B6E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MPICH (Message-Passing Interface Chameleon) is installed into the devices and is ready for parallel programming (</a:t>
            </a:r>
            <a:r>
              <a:rPr lang="en-US" dirty="0" err="1"/>
              <a:t>machinefile</a:t>
            </a:r>
            <a:r>
              <a:rPr lang="en-US" dirty="0"/>
              <a:t>).</a:t>
            </a:r>
          </a:p>
          <a:p>
            <a:r>
              <a:rPr lang="en-US" dirty="0"/>
              <a:t>Remote Desktop and Virtual Network Computing (VNC) is installed so that the servers can be worked on  from the public network.</a:t>
            </a:r>
          </a:p>
          <a:p>
            <a:r>
              <a:rPr lang="en-US" dirty="0"/>
              <a:t>Local Servers’ IP addresses:</a:t>
            </a:r>
          </a:p>
          <a:p>
            <a:pPr lvl="1"/>
            <a:r>
              <a:rPr lang="en-US" dirty="0"/>
              <a:t>Server1 : 192.168.0.200</a:t>
            </a:r>
          </a:p>
          <a:p>
            <a:pPr lvl="1"/>
            <a:r>
              <a:rPr lang="en-US" dirty="0"/>
              <a:t>Server2 : 192.168.0.201</a:t>
            </a:r>
          </a:p>
          <a:p>
            <a:pPr lvl="1"/>
            <a:r>
              <a:rPr lang="en-US" dirty="0"/>
              <a:t>Server3 : 192.168.0.202</a:t>
            </a:r>
          </a:p>
        </p:txBody>
      </p:sp>
    </p:spTree>
    <p:extLst>
      <p:ext uri="{BB962C8B-B14F-4D97-AF65-F5344CB8AC3E}">
        <p14:creationId xmlns:p14="http://schemas.microsoft.com/office/powerpoint/2010/main" val="1872012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70F7-CDBE-4702-92A6-AEFE54AC1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and Networking (Contd..)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4389F-03D4-4DD5-B7E5-5B02760E0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Express.js </a:t>
            </a:r>
          </a:p>
          <a:p>
            <a:pPr lvl="1"/>
            <a:r>
              <a:rPr lang="en-US" dirty="0"/>
              <a:t>Provides a Middleware </a:t>
            </a:r>
            <a:r>
              <a:rPr lang="en-US" dirty="0" err="1"/>
              <a:t>express.static</a:t>
            </a:r>
            <a:r>
              <a:rPr lang="en-US" dirty="0"/>
              <a:t> to serves files like images, CSS </a:t>
            </a:r>
            <a:r>
              <a:rPr lang="en-US" dirty="0" err="1"/>
              <a:t>etc</a:t>
            </a:r>
            <a:r>
              <a:rPr lang="en-US" dirty="0"/>
              <a:t>	</a:t>
            </a:r>
          </a:p>
          <a:p>
            <a:pPr lvl="1"/>
            <a:r>
              <a:rPr lang="en-US" dirty="0" err="1"/>
              <a:t>app.use</a:t>
            </a:r>
            <a:r>
              <a:rPr lang="en-US" dirty="0"/>
              <a:t>(</a:t>
            </a:r>
            <a:r>
              <a:rPr lang="en-US" dirty="0" err="1"/>
              <a:t>express.static</a:t>
            </a:r>
            <a:r>
              <a:rPr lang="en-US" dirty="0"/>
              <a:t>(‘&lt;</a:t>
            </a:r>
            <a:r>
              <a:rPr lang="en-US" dirty="0" err="1"/>
              <a:t>static_file_directory</a:t>
            </a:r>
            <a:r>
              <a:rPr lang="en-US" dirty="0"/>
              <a:t>&gt;’));</a:t>
            </a:r>
          </a:p>
        </p:txBody>
      </p:sp>
    </p:spTree>
    <p:extLst>
      <p:ext uri="{BB962C8B-B14F-4D97-AF65-F5344CB8AC3E}">
        <p14:creationId xmlns:p14="http://schemas.microsoft.com/office/powerpoint/2010/main" val="3251810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D468-C9CD-43FF-9686-A039A8D01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643108" cy="1400530"/>
          </a:xfrm>
        </p:spPr>
        <p:txBody>
          <a:bodyPr/>
          <a:lstStyle/>
          <a:p>
            <a:r>
              <a:rPr lang="en-US" dirty="0"/>
              <a:t>Fully Qualified Domain Name(FQDN)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4B718-9DF9-4447-B4F4-3098E13BF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Domain name is rented from GoDaddy.com for a year for free.</a:t>
            </a:r>
          </a:p>
          <a:p>
            <a:r>
              <a:rPr lang="en-US" dirty="0"/>
              <a:t>Using </a:t>
            </a:r>
            <a:r>
              <a:rPr lang="en-US" dirty="0" err="1"/>
              <a:t>Godaddy’s</a:t>
            </a:r>
            <a:r>
              <a:rPr lang="en-US" dirty="0"/>
              <a:t> Domain Name Server to point the website’s  domain name to the home router’s public IP Address.</a:t>
            </a:r>
          </a:p>
          <a:p>
            <a:pPr marL="0" indent="0">
              <a:buNone/>
            </a:pPr>
            <a:r>
              <a:rPr lang="en-US" dirty="0"/>
              <a:t>	Website’s Domain Name: </a:t>
            </a:r>
            <a:r>
              <a:rPr lang="en-US" dirty="0">
                <a:hlinkClick r:id="rId2"/>
              </a:rPr>
              <a:t>www.benzanusa.com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794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9D5A7-81E1-4BE8-9A72-CB2C0BAEF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Network Computing(VNC)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A894A-0FC7-4CB1-B099-2D566417E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VNC is used for Remote Desktop to control the back end of the website, like controlling and updating servers, editing websites etc.</a:t>
            </a:r>
          </a:p>
          <a:p>
            <a:r>
              <a:rPr lang="en-US" dirty="0"/>
              <a:t>Two ways to connect to the servers using VNC:</a:t>
            </a:r>
          </a:p>
          <a:p>
            <a:pPr lvl="1"/>
            <a:r>
              <a:rPr lang="en-US" dirty="0"/>
              <a:t>Direct Connection – Only works in Private Network.</a:t>
            </a:r>
          </a:p>
          <a:p>
            <a:pPr lvl="1"/>
            <a:r>
              <a:rPr lang="en-US" dirty="0"/>
              <a:t>Cloud Connection – Works in Private and Public Network</a:t>
            </a:r>
          </a:p>
        </p:txBody>
      </p:sp>
    </p:spTree>
    <p:extLst>
      <p:ext uri="{BB962C8B-B14F-4D97-AF65-F5344CB8AC3E}">
        <p14:creationId xmlns:p14="http://schemas.microsoft.com/office/powerpoint/2010/main" val="3551742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86E9E-D8FA-40B5-977A-3153986B8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Private Network (VPN)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7A1BA-8DF9-4133-AE71-15CBB2408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VPN sounds like VNC but are totally different</a:t>
            </a:r>
          </a:p>
          <a:p>
            <a:r>
              <a:rPr lang="en-US" dirty="0"/>
              <a:t>VPN is an encrypted connection on top of the network you are in.</a:t>
            </a:r>
          </a:p>
          <a:p>
            <a:r>
              <a:rPr lang="en-US" dirty="0"/>
              <a:t>VPN is a great way to get into your home’s private network which has many benefits:</a:t>
            </a:r>
          </a:p>
          <a:p>
            <a:pPr lvl="1"/>
            <a:r>
              <a:rPr lang="en-US" dirty="0"/>
              <a:t>It is secure. Therefore, no one can sniff data inside the network due to the encryption (256- bit encryption and can go higher)</a:t>
            </a:r>
          </a:p>
          <a:p>
            <a:pPr lvl="1"/>
            <a:r>
              <a:rPr lang="en-US" dirty="0"/>
              <a:t>You will be able to access your home devices like printers, smart cameras, smart bulbs etc.</a:t>
            </a:r>
          </a:p>
        </p:txBody>
      </p:sp>
    </p:spTree>
    <p:extLst>
      <p:ext uri="{BB962C8B-B14F-4D97-AF65-F5344CB8AC3E}">
        <p14:creationId xmlns:p14="http://schemas.microsoft.com/office/powerpoint/2010/main" val="2840824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6DD1-2FDE-4FEC-9FEF-083FF0A56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and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506F5-090D-4E84-9075-47EBD83EC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HAproxy</a:t>
            </a:r>
            <a:r>
              <a:rPr lang="en-US" dirty="0"/>
              <a:t> Statistic Report will be used to monitor traffic, errors, and queues on the server. (port 1936 is open for stats) </a:t>
            </a:r>
          </a:p>
          <a:p>
            <a:pPr marL="0" indent="0">
              <a:buNone/>
            </a:pPr>
            <a:r>
              <a:rPr lang="en-US" dirty="0"/>
              <a:t>	username: </a:t>
            </a:r>
            <a:r>
              <a:rPr lang="en-US" dirty="0" err="1"/>
              <a:t>someuser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password: password4321 </a:t>
            </a:r>
          </a:p>
          <a:p>
            <a:r>
              <a:rPr lang="en-US" dirty="0"/>
              <a:t>Constant software updates and Upgrades to optimize speed and prevent security breach.</a:t>
            </a:r>
          </a:p>
          <a:p>
            <a:r>
              <a:rPr lang="en-US" dirty="0"/>
              <a:t>VNC will be used to conduct all the maintenance and controls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56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208D4-0E88-44DA-8D62-F83626067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 and Managing Risks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D7C78-C448-48E4-912A-AA29F1D75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Server might not handle excess traffic due to low RAM.</a:t>
            </a:r>
          </a:p>
          <a:p>
            <a:r>
              <a:rPr lang="en-US" dirty="0"/>
              <a:t>There is always security risks.</a:t>
            </a:r>
          </a:p>
          <a:p>
            <a:r>
              <a:rPr lang="en-US" dirty="0"/>
              <a:t>Paying attention to simple things will eliminate most of the security risks. For example, software updates, custom username and passwords, port forwarding correctly,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838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F1ECD-AD9C-4E1F-B4C6-776DCB4BE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418903"/>
          </a:xfrm>
        </p:spPr>
        <p:txBody>
          <a:bodyPr/>
          <a:lstStyle/>
          <a:p>
            <a:r>
              <a:rPr lang="en-US" dirty="0"/>
              <a:t>Please go to your favorite browser and search </a:t>
            </a:r>
            <a:r>
              <a:rPr lang="en-US" dirty="0">
                <a:hlinkClick r:id="rId2"/>
              </a:rPr>
              <a:t>www.benzanusa.com</a:t>
            </a:r>
            <a:r>
              <a:rPr lang="en-US" dirty="0"/>
              <a:t> for our Website.</a:t>
            </a:r>
          </a:p>
          <a:p>
            <a:r>
              <a:rPr lang="en-US" dirty="0"/>
              <a:t>When you refresh the webpage you will notice that they are switching servers, which actually reduces down time during one or two of the many server failures.</a:t>
            </a:r>
          </a:p>
          <a:p>
            <a:r>
              <a:rPr lang="en-US" dirty="0"/>
              <a:t>Website is made very simple and easy to navigate, and the Client is willing to use it for summer classes.</a:t>
            </a:r>
          </a:p>
          <a:p>
            <a:r>
              <a:rPr lang="en-US" dirty="0"/>
              <a:t>VNC Client is a software that will allow the owner to control the servers and edit the webpages when necessary.</a:t>
            </a:r>
          </a:p>
          <a:p>
            <a:r>
              <a:rPr lang="en-US" dirty="0"/>
              <a:t>VPN is an additional benefit to connect to your home private network from anywhere in the world.</a:t>
            </a:r>
          </a:p>
          <a:p>
            <a:r>
              <a:rPr lang="en-US" dirty="0"/>
              <a:t>Unable to demonstrate VPN because it requires network switching.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505494-255D-40DF-869E-665DED6E1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394" y="452717"/>
            <a:ext cx="1779072" cy="1287305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5865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7B35F-4A9F-4513-9198-34418B4B3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7BCC4-8638-4C55-9551-EC4766137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Dr. </a:t>
            </a:r>
            <a:r>
              <a:rPr lang="en-US" dirty="0" err="1"/>
              <a:t>Xuguang</a:t>
            </a:r>
            <a:r>
              <a:rPr lang="en-US" dirty="0"/>
              <a:t> Chen : Client</a:t>
            </a:r>
          </a:p>
          <a:p>
            <a:r>
              <a:rPr lang="en-US" dirty="0"/>
              <a:t>Sanju Byanjankar: Team Manager/ Network Engineer</a:t>
            </a:r>
          </a:p>
          <a:p>
            <a:r>
              <a:rPr lang="en-US" dirty="0"/>
              <a:t>Joshua Schulz: Web Development/ 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1922215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FCD08-B569-403E-85BB-DF28FF00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276F9-BE0A-4B9E-A7EB-5A4A4B797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Deploying a Website using a raspberry pi cluster</a:t>
            </a:r>
          </a:p>
          <a:p>
            <a:r>
              <a:rPr lang="en-US" dirty="0"/>
              <a:t>The website teaches C programming language</a:t>
            </a:r>
          </a:p>
          <a:p>
            <a:r>
              <a:rPr lang="en-US" dirty="0"/>
              <a:t>The website features parallel programing using distributed-memory application.</a:t>
            </a:r>
          </a:p>
          <a:p>
            <a:pPr marL="914400" lvl="2" indent="0">
              <a:buNone/>
            </a:pPr>
            <a:r>
              <a:rPr lang="en-US" dirty="0"/>
              <a:t> Example: W3Schools</a:t>
            </a:r>
          </a:p>
          <a:p>
            <a:r>
              <a:rPr lang="en-US" dirty="0"/>
              <a:t>Directions on how we do this will be saved to be reproduced by others</a:t>
            </a:r>
          </a:p>
          <a:p>
            <a:r>
              <a:rPr lang="en-US" dirty="0"/>
              <a:t>Virtual Private Network (VPN).</a:t>
            </a:r>
          </a:p>
          <a:p>
            <a:r>
              <a:rPr lang="en-US" dirty="0"/>
              <a:t>Remote Desktop using Virtual Network Computing (VNC).</a:t>
            </a:r>
          </a:p>
          <a:p>
            <a:r>
              <a:rPr lang="en-US" dirty="0"/>
              <a:t>Port Forwarding</a:t>
            </a:r>
          </a:p>
        </p:txBody>
      </p:sp>
    </p:spTree>
    <p:extLst>
      <p:ext uri="{BB962C8B-B14F-4D97-AF65-F5344CB8AC3E}">
        <p14:creationId xmlns:p14="http://schemas.microsoft.com/office/powerpoint/2010/main" val="2343420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8DC9E-4E9A-4669-A061-5C43F66EB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AD136-C6A0-4EAA-B839-A54BE2D9B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Saint Martin’s University allocated $150.00</a:t>
            </a:r>
          </a:p>
          <a:p>
            <a:r>
              <a:rPr lang="en-US" dirty="0"/>
              <a:t>Project Owner’s Expense - $160.00</a:t>
            </a:r>
          </a:p>
        </p:txBody>
      </p:sp>
    </p:spTree>
    <p:extLst>
      <p:ext uri="{BB962C8B-B14F-4D97-AF65-F5344CB8AC3E}">
        <p14:creationId xmlns:p14="http://schemas.microsoft.com/office/powerpoint/2010/main" val="2686581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0E5C-A25C-43B9-9816-28A1B43BB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F014D-F234-46BD-9AA3-68132196B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5739277" cy="4195481"/>
          </a:xfrm>
        </p:spPr>
        <p:txBody>
          <a:bodyPr/>
          <a:lstStyle/>
          <a:p>
            <a:r>
              <a:rPr lang="en-US" dirty="0"/>
              <a:t>Create an easy to navigate website with course material each week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Lessons are spread out over 13 weeks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Test each other’s work to ensure appropriate levels of teaching is valid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54F5B5-98B6-4A3E-AAF7-794658AEA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589" y="1345914"/>
            <a:ext cx="5147353" cy="4560327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77417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0E5C-A25C-43B9-9816-28A1B43BB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F014D-F234-46BD-9AA3-68132196B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992688" cy="4195481"/>
          </a:xfrm>
        </p:spPr>
        <p:txBody>
          <a:bodyPr/>
          <a:lstStyle/>
          <a:p>
            <a:r>
              <a:rPr lang="en-US" dirty="0"/>
              <a:t>Develop a plan for teaching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Divide courses to be worked on</a:t>
            </a:r>
          </a:p>
          <a:p>
            <a:endParaRPr lang="en-US" dirty="0"/>
          </a:p>
          <a:p>
            <a:r>
              <a:rPr lang="en-US" dirty="0"/>
              <a:t>Develop consistent theme using CSS Style Sheet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Languages used are HTML, CSS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FBCEDC-AB87-4DD4-A42E-177637ACC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0732" y="1255167"/>
            <a:ext cx="4934204" cy="5150115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9C73EA-B183-4CA2-A72F-5FE8A7BE8F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27" y="6088055"/>
            <a:ext cx="891686" cy="645208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27C4BCD-55CB-4767-9290-6BE41703FCB0}"/>
              </a:ext>
            </a:extLst>
          </p:cNvPr>
          <p:cNvSpPr/>
          <p:nvPr/>
        </p:nvSpPr>
        <p:spPr>
          <a:xfrm>
            <a:off x="1199505" y="6220616"/>
            <a:ext cx="19399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of Code</a:t>
            </a:r>
          </a:p>
        </p:txBody>
      </p:sp>
    </p:spTree>
    <p:extLst>
      <p:ext uri="{BB962C8B-B14F-4D97-AF65-F5344CB8AC3E}">
        <p14:creationId xmlns:p14="http://schemas.microsoft.com/office/powerpoint/2010/main" val="3260023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D9F13-9B24-4BF8-95CC-F406D7257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Cluster Web Servers at 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E9AB35-E01E-4AE1-B86F-E55A0C2E3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46510" y="2477874"/>
            <a:ext cx="4195763" cy="3346885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F1230C-97AD-4C96-B3AA-645ECEB2C4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09775" y="2517822"/>
            <a:ext cx="4195766" cy="3266983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2251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C6C19-304A-448A-8303-3366EF591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</a:t>
            </a:r>
          </a:p>
        </p:txBody>
      </p:sp>
      <p:pic>
        <p:nvPicPr>
          <p:cNvPr id="36" name="Content Placeholder 35">
            <a:extLst>
              <a:ext uri="{FF2B5EF4-FFF2-40B4-BE49-F238E27FC236}">
                <a16:creationId xmlns:a16="http://schemas.microsoft.com/office/drawing/2014/main" id="{A740423C-C6D8-46CB-B3EE-C1A6441058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2706" y="1853248"/>
            <a:ext cx="6859652" cy="375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394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F95F9-AAC8-408E-A39B-E10611635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and Networking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4BBF5-11E6-4707-9D92-EA1ABBD34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Raspberry </a:t>
            </a:r>
            <a:r>
              <a:rPr lang="en-US" dirty="0" err="1"/>
              <a:t>Pis</a:t>
            </a:r>
            <a:r>
              <a:rPr lang="en-US" dirty="0"/>
              <a:t> are connected to each other via network switch.</a:t>
            </a:r>
          </a:p>
          <a:p>
            <a:r>
              <a:rPr lang="en-US" dirty="0"/>
              <a:t>Jumping from one raspberry Pi to another is made possible by using secure shell (</a:t>
            </a:r>
            <a:r>
              <a:rPr lang="en-US" dirty="0" err="1"/>
              <a:t>ssh</a:t>
            </a:r>
            <a:r>
              <a:rPr lang="en-US" dirty="0"/>
              <a:t>, RSA keys).</a:t>
            </a:r>
          </a:p>
          <a:p>
            <a:r>
              <a:rPr lang="en-US" dirty="0"/>
              <a:t>All 3 Raspberry </a:t>
            </a:r>
            <a:r>
              <a:rPr lang="en-US" dirty="0" err="1"/>
              <a:t>pis</a:t>
            </a:r>
            <a:r>
              <a:rPr lang="en-US" dirty="0"/>
              <a:t> are running a Node Web Server.</a:t>
            </a:r>
          </a:p>
          <a:p>
            <a:r>
              <a:rPr lang="en-US" dirty="0"/>
              <a:t>3 servers: Server1, Server2 and Server3 listens to the port 8000 for the </a:t>
            </a:r>
            <a:r>
              <a:rPr lang="en-US" dirty="0" err="1"/>
              <a:t>HAProxy</a:t>
            </a:r>
            <a:r>
              <a:rPr lang="en-US" dirty="0"/>
              <a:t> (High Availability Proxy) which is a load balancer and connects the traffic to the Server that has least connection.</a:t>
            </a:r>
          </a:p>
          <a:p>
            <a:r>
              <a:rPr lang="en-US" dirty="0"/>
              <a:t>Front end of </a:t>
            </a:r>
            <a:r>
              <a:rPr lang="en-US" dirty="0" err="1"/>
              <a:t>HAProxy</a:t>
            </a:r>
            <a:r>
              <a:rPr lang="en-US" dirty="0"/>
              <a:t> listens to port 80 from the end user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6704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1744</TotalTime>
  <Words>812</Words>
  <Application>Microsoft Office PowerPoint</Application>
  <PresentationFormat>Widescreen</PresentationFormat>
  <Paragraphs>84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Ion</vt:lpstr>
      <vt:lpstr>Parallel Programing and Raspberry Pi (Pi In the Sky Project)</vt:lpstr>
      <vt:lpstr>Roles</vt:lpstr>
      <vt:lpstr>Objective</vt:lpstr>
      <vt:lpstr>Budget</vt:lpstr>
      <vt:lpstr>Website Development</vt:lpstr>
      <vt:lpstr>Website Development</vt:lpstr>
      <vt:lpstr>Raspberry Cluster Web Servers at work</vt:lpstr>
      <vt:lpstr>Data Flow</vt:lpstr>
      <vt:lpstr>Raspberry Pi and Networking</vt:lpstr>
      <vt:lpstr>Raspberry Pi and Networking (Contd..)</vt:lpstr>
      <vt:lpstr>Raspberry Pi and Networking (Contd..)</vt:lpstr>
      <vt:lpstr>Fully Qualified Domain Name(FQDN)</vt:lpstr>
      <vt:lpstr>Virtual Network Computing(VNC)</vt:lpstr>
      <vt:lpstr>Virtual Private Network (VPN)</vt:lpstr>
      <vt:lpstr>Monitoring and Controls</vt:lpstr>
      <vt:lpstr>Risks and Managing Risks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Programing and Raspberry Pi</dc:title>
  <dc:creator>Connor Dickinson</dc:creator>
  <cp:lastModifiedBy>Sanju Byanjankar</cp:lastModifiedBy>
  <cp:revision>27</cp:revision>
  <dcterms:created xsi:type="dcterms:W3CDTF">2019-10-29T23:54:15Z</dcterms:created>
  <dcterms:modified xsi:type="dcterms:W3CDTF">2020-04-04T23:44:18Z</dcterms:modified>
</cp:coreProperties>
</file>